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76" r:id="rId3"/>
    <p:sldId id="280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66"/>
    <a:srgbClr val="000099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2003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(बाल रामकथा-पाठ-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जंगल और जनकपुर)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07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 smtClean="0">
                <a:solidFill>
                  <a:srgbClr val="FF0000"/>
                </a:solidFill>
              </a:rPr>
              <a:t>बालराम कथा-पाठ-2-जंगल और जनकपुर   </a:t>
            </a:r>
            <a:endParaRPr lang="en-US" sz="2400" dirty="0"/>
          </a:p>
        </p:txBody>
      </p:sp>
      <p:pic>
        <p:nvPicPr>
          <p:cNvPr id="4" name="Picture 2" descr="C:\Users\cyntbe\Desktop\KRISHNA SOBT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09601"/>
            <a:ext cx="8229600" cy="624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07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 smtClean="0">
                <a:solidFill>
                  <a:srgbClr val="FF0000"/>
                </a:solidFill>
              </a:rPr>
              <a:t>बालराम कथा-पाठ-2-जंगल और जनकपुर   </a:t>
            </a:r>
            <a:endParaRPr lang="en-US" sz="2400" dirty="0"/>
          </a:p>
        </p:txBody>
      </p:sp>
      <p:pic>
        <p:nvPicPr>
          <p:cNvPr id="4" name="Picture 2" descr="C:\Users\cyntbe\Desktop\KRISHNA SOBT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85800"/>
            <a:ext cx="8229599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07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 smtClean="0">
                <a:solidFill>
                  <a:srgbClr val="FF0000"/>
                </a:solidFill>
              </a:rPr>
              <a:t>बालराम कथा-पाठ-2-जंगल और जनकपुर   </a:t>
            </a:r>
            <a:endParaRPr lang="en-US" sz="2400" dirty="0"/>
          </a:p>
        </p:txBody>
      </p:sp>
      <p:pic>
        <p:nvPicPr>
          <p:cNvPr id="4" name="Picture 2" descr="C:\Users\cyntbe\Desktop\KRISHNA SOBT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85800"/>
            <a:ext cx="81534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1297</TotalTime>
  <Words>29</Words>
  <Application>Microsoft Office PowerPoint</Application>
  <PresentationFormat>On-screen Show (4:3)</PresentationFormat>
  <Paragraphs>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137</cp:revision>
  <dcterms:created xsi:type="dcterms:W3CDTF">2006-08-16T00:00:00Z</dcterms:created>
  <dcterms:modified xsi:type="dcterms:W3CDTF">2020-08-28T14:01:56Z</dcterms:modified>
</cp:coreProperties>
</file>